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1" r:id="rId3"/>
  </p:sldMasterIdLst>
  <p:sldIdLst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604" autoAdjust="0"/>
  </p:normalViewPr>
  <p:slideViewPr>
    <p:cSldViewPr showGuides="1">
      <p:cViewPr varScale="1">
        <p:scale>
          <a:sx n="74" d="100"/>
          <a:sy n="74" d="100"/>
        </p:scale>
        <p:origin x="126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AA2EA20-62F0-4BD7-A0E8-95FFE82F0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51917" y="548680"/>
            <a:ext cx="7101458" cy="4536504"/>
          </a:xfrm>
          <a:prstGeom prst="rect">
            <a:avLst/>
          </a:prstGeom>
        </p:spPr>
        <p:txBody>
          <a:bodyPr anchor="ctr" anchorCtr="0"/>
          <a:lstStyle>
            <a:lvl1pPr algn="l">
              <a:defRPr lang="it-IT" sz="36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it-IT" dirty="0"/>
              <a:t>Fare clic per inserire il titolo della presentazione (obbligatorio per l’accessibilità del documento)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751917" y="5379814"/>
            <a:ext cx="7008283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4751918" y="5877942"/>
            <a:ext cx="7105649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291F23F9-79DA-4813-9876-ED5F4D609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989138"/>
            <a:ext cx="11233149" cy="3744118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C953DF58-DB43-4138-900E-5230527103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5"/>
            <a:ext cx="11233149" cy="43203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A084498A-9D82-4C74-A84D-9D132BF780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911026" y="2781300"/>
            <a:ext cx="10369551" cy="28799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+mn-lt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3D9574C8-D082-4A4E-855E-CE42AAE0ED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534584" y="1700809"/>
            <a:ext cx="9122833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E65A96A1-862B-4573-A200-68F608E8F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00489" y="2345507"/>
            <a:ext cx="991022" cy="255562"/>
          </a:xfrm>
          <a:prstGeom prst="rect">
            <a:avLst/>
          </a:prstGeom>
        </p:spPr>
        <p:txBody>
          <a:bodyPr/>
          <a:lstStyle>
            <a:lvl1pPr algn="ctr">
              <a:defRPr lang="it-IT" sz="14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/>
              <a:t>Credits: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487488" y="2780928"/>
            <a:ext cx="9217024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39483" y="3573017"/>
            <a:ext cx="9313035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390651" y="4725144"/>
            <a:ext cx="9410700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ttore 1 11"/>
          <p:cNvCxnSpPr/>
          <p:nvPr userDrawn="1"/>
        </p:nvCxnSpPr>
        <p:spPr>
          <a:xfrm>
            <a:off x="4367808" y="188640"/>
            <a:ext cx="0" cy="640871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 descr="Alma Mater Studiorum - Università di Bologna">
            <a:extLst>
              <a:ext uri="{FF2B5EF4-FFF2-40B4-BE49-F238E27FC236}">
                <a16:creationId xmlns:a16="http://schemas.microsoft.com/office/drawing/2014/main" id="{5EE00A97-2907-46F9-965F-86535E724F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1424" y="2060848"/>
            <a:ext cx="2436900" cy="180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B4AE421-09DA-412D-AAD7-5E65002B1FDA}"/>
              </a:ext>
            </a:extLst>
          </p:cNvPr>
          <p:cNvSpPr txBox="1"/>
          <p:nvPr userDrawn="1"/>
        </p:nvSpPr>
        <p:spPr>
          <a:xfrm>
            <a:off x="179512" y="652501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23C9881-DC19-44C1-8307-96C20AE8129F}" type="slidenum">
              <a:rPr lang="it-IT" sz="1200" smtClean="0"/>
              <a:t>‹N›</a:t>
            </a:fld>
            <a:endParaRPr lang="it-IT" sz="1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726EE36-C2C5-4224-B32D-093745F9F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878304" y="5826343"/>
            <a:ext cx="1131773" cy="83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 userDrawn="1"/>
        </p:nvSpPr>
        <p:spPr>
          <a:xfrm>
            <a:off x="4175787" y="6453336"/>
            <a:ext cx="3840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www.unibo.it</a:t>
            </a:r>
          </a:p>
        </p:txBody>
      </p:sp>
      <p:pic>
        <p:nvPicPr>
          <p:cNvPr id="4" name="Immagine 3" descr="Alma Mater Studiorum - Università di Bologna">
            <a:extLst>
              <a:ext uri="{FF2B5EF4-FFF2-40B4-BE49-F238E27FC236}">
                <a16:creationId xmlns:a16="http://schemas.microsoft.com/office/drawing/2014/main" id="{DD0FC319-6CD8-4E12-A1D2-69D93160BF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05889" y="404664"/>
            <a:ext cx="1980221" cy="146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30CFCA4-B8FB-4A31-9FE4-C34C1B53F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C01EA6DB-3FB1-43EE-87DC-35DB21A1D7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B5786D5-5B82-4455-A783-3A48CBA3F0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3074B2B-875D-4ABC-842D-ED60A0295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A687BB7-25CE-4F8C-A93C-3BF1A271E5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33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59CBD2A-13DB-4944-958F-D2CD64CE1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5656F3B-D256-4EE6-99A3-023C0925DC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24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4E660AE-8A13-464A-9EFD-05EDDA43E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DA1884-1873-4FAB-A663-E8217865FB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34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6D05660-2E87-4B80-9A8E-95747EB49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Credits: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6DFE9118-0586-4E53-A85C-42A8320DC3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F698B0D1-3F70-4A36-9475-C989BD9EA1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DEA3E7BA-361D-45FB-8C4D-79C904A290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969360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COPERTINA</vt:lpstr>
      <vt:lpstr>DIAPOSITIVE</vt:lpstr>
      <vt:lpstr>CHIUSURA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Credits: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Mara Mattioli</cp:lastModifiedBy>
  <cp:revision>62</cp:revision>
  <dcterms:created xsi:type="dcterms:W3CDTF">2017-11-13T10:11:35Z</dcterms:created>
  <dcterms:modified xsi:type="dcterms:W3CDTF">2024-10-02T07:24:41Z</dcterms:modified>
</cp:coreProperties>
</file>